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441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B2D"/>
    <a:srgbClr val="E6D5B8"/>
    <a:srgbClr val="99A8B2"/>
    <a:srgbClr val="1F6F8B"/>
    <a:srgbClr val="E3AE8D"/>
    <a:srgbClr val="F6E5DA"/>
    <a:srgbClr val="ECC8AF"/>
    <a:srgbClr val="E7AD99"/>
    <a:srgbClr val="CE796B"/>
    <a:srgbClr val="C18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10498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8645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4970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71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3885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08612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393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4220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1427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1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94263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9553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41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2F29A6C-AA6B-304A-BB56-B766388BBE0F}"/>
              </a:ext>
            </a:extLst>
          </p:cNvPr>
          <p:cNvGrpSpPr/>
          <p:nvPr/>
        </p:nvGrpSpPr>
        <p:grpSpPr>
          <a:xfrm>
            <a:off x="1694254" y="1916381"/>
            <a:ext cx="2867891" cy="872837"/>
            <a:chOff x="2410691" y="4322618"/>
            <a:chExt cx="5735782" cy="1745673"/>
          </a:xfrm>
          <a:solidFill>
            <a:srgbClr val="CE796B"/>
          </a:solidFill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6D4C3EA-F6C1-C14B-8BF3-76A543CCDE27}"/>
                </a:ext>
              </a:extLst>
            </p:cNvPr>
            <p:cNvSpPr/>
            <p:nvPr/>
          </p:nvSpPr>
          <p:spPr>
            <a:xfrm>
              <a:off x="2410691" y="4322618"/>
              <a:ext cx="5735782" cy="1745673"/>
            </a:xfrm>
            <a:prstGeom prst="roundRect">
              <a:avLst>
                <a:gd name="adj" fmla="val 50000"/>
              </a:avLst>
            </a:prstGeom>
            <a:solidFill>
              <a:srgbClr val="1F6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4C3ADFD-7B5B-454F-B005-3CF72A70CA99}"/>
                </a:ext>
              </a:extLst>
            </p:cNvPr>
            <p:cNvSpPr/>
            <p:nvPr/>
          </p:nvSpPr>
          <p:spPr>
            <a:xfrm flipH="1">
              <a:off x="2948045" y="4583146"/>
              <a:ext cx="4661068" cy="1292661"/>
            </a:xfrm>
            <a:prstGeom prst="rect">
              <a:avLst/>
            </a:prstGeom>
            <a:solidFill>
              <a:srgbClr val="1F6F8B"/>
            </a:solidFill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Write Your Title Here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D9A54B7-5A01-F24E-8530-4CB2706BEF4E}"/>
              </a:ext>
            </a:extLst>
          </p:cNvPr>
          <p:cNvGrpSpPr/>
          <p:nvPr/>
        </p:nvGrpSpPr>
        <p:grpSpPr>
          <a:xfrm>
            <a:off x="701521" y="2938317"/>
            <a:ext cx="4853354" cy="1424354"/>
            <a:chOff x="1399866" y="5876633"/>
            <a:chExt cx="9706707" cy="2848708"/>
          </a:xfrm>
          <a:solidFill>
            <a:srgbClr val="99A8B2"/>
          </a:solidFill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00A79EB1-0772-1840-8238-F063572DCA7D}"/>
                </a:ext>
              </a:extLst>
            </p:cNvPr>
            <p:cNvSpPr/>
            <p:nvPr/>
          </p:nvSpPr>
          <p:spPr>
            <a:xfrm>
              <a:off x="1399866" y="5876633"/>
              <a:ext cx="9706707" cy="28487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428DC87-19F3-7448-B6AC-6AF930FF0018}"/>
                </a:ext>
              </a:extLst>
            </p:cNvPr>
            <p:cNvGrpSpPr/>
            <p:nvPr/>
          </p:nvGrpSpPr>
          <p:grpSpPr>
            <a:xfrm>
              <a:off x="2345629" y="6176598"/>
              <a:ext cx="7815180" cy="2356344"/>
              <a:chOff x="8358498" y="5159420"/>
              <a:chExt cx="7815180" cy="2356344"/>
            </a:xfrm>
            <a:grpFill/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E90CFCA-5FBF-BE4E-9E13-94E82843CD5C}"/>
                  </a:ext>
                </a:extLst>
              </p:cNvPr>
              <p:cNvSpPr txBox="1"/>
              <p:nvPr/>
            </p:nvSpPr>
            <p:spPr>
              <a:xfrm>
                <a:off x="8358498" y="5840818"/>
                <a:ext cx="7815180" cy="16749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914217">
                  <a:lnSpc>
                    <a:spcPts val="2040"/>
                  </a:lnSpc>
                </a:pPr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That’s why we provide point.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DBDFD1D-B004-3E47-910A-BAD090EF2C9F}"/>
                  </a:ext>
                </a:extLst>
              </p:cNvPr>
              <p:cNvSpPr/>
              <p:nvPr/>
            </p:nvSpPr>
            <p:spPr>
              <a:xfrm>
                <a:off x="9649472" y="5159420"/>
                <a:ext cx="5233232" cy="73866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lang="en-US" sz="2700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4A438822-8E9B-FB4C-BB3C-ABACB1695031}"/>
              </a:ext>
            </a:extLst>
          </p:cNvPr>
          <p:cNvSpPr/>
          <p:nvPr/>
        </p:nvSpPr>
        <p:spPr>
          <a:xfrm>
            <a:off x="701520" y="4511770"/>
            <a:ext cx="2345895" cy="1660637"/>
          </a:xfrm>
          <a:prstGeom prst="roundRect">
            <a:avLst>
              <a:gd name="adj" fmla="val 11621"/>
            </a:avLst>
          </a:prstGeom>
          <a:solidFill>
            <a:srgbClr val="E6D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147A7C-C3C3-3848-8CD3-4CA8A43B952D}"/>
              </a:ext>
            </a:extLst>
          </p:cNvPr>
          <p:cNvSpPr txBox="1"/>
          <p:nvPr/>
        </p:nvSpPr>
        <p:spPr>
          <a:xfrm>
            <a:off x="904209" y="4753686"/>
            <a:ext cx="1940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9C9725F-AC3A-AA42-8559-4946B992C20F}"/>
              </a:ext>
            </a:extLst>
          </p:cNvPr>
          <p:cNvSpPr/>
          <p:nvPr/>
        </p:nvSpPr>
        <p:spPr>
          <a:xfrm>
            <a:off x="3208979" y="4511770"/>
            <a:ext cx="2345895" cy="1660637"/>
          </a:xfrm>
          <a:prstGeom prst="roundRect">
            <a:avLst>
              <a:gd name="adj" fmla="val 11621"/>
            </a:avLst>
          </a:prstGeom>
          <a:solidFill>
            <a:srgbClr val="E6D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C823D58-86F8-AF42-AA8C-4257F3D61F6F}"/>
              </a:ext>
            </a:extLst>
          </p:cNvPr>
          <p:cNvSpPr txBox="1"/>
          <p:nvPr/>
        </p:nvSpPr>
        <p:spPr>
          <a:xfrm>
            <a:off x="3397351" y="4785539"/>
            <a:ext cx="1940516" cy="1200329"/>
          </a:xfrm>
          <a:prstGeom prst="rect">
            <a:avLst/>
          </a:prstGeom>
          <a:solidFill>
            <a:srgbClr val="E6D5B8"/>
          </a:solidFill>
        </p:spPr>
        <p:txBody>
          <a:bodyPr wrap="square" rtlCol="0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F61DBAB0-34CE-AD46-8806-D8F0950D281F}"/>
              </a:ext>
            </a:extLst>
          </p:cNvPr>
          <p:cNvSpPr/>
          <p:nvPr/>
        </p:nvSpPr>
        <p:spPr>
          <a:xfrm>
            <a:off x="6880209" y="2994029"/>
            <a:ext cx="3973674" cy="3234090"/>
          </a:xfrm>
          <a:prstGeom prst="roundRect">
            <a:avLst>
              <a:gd name="adj" fmla="val 6241"/>
            </a:avLst>
          </a:prstGeom>
          <a:noFill/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63B1024-B190-694E-B0F4-34BB5B3F42D5}"/>
              </a:ext>
            </a:extLst>
          </p:cNvPr>
          <p:cNvSpPr/>
          <p:nvPr/>
        </p:nvSpPr>
        <p:spPr>
          <a:xfrm>
            <a:off x="6510867" y="4241732"/>
            <a:ext cx="738685" cy="738684"/>
          </a:xfrm>
          <a:prstGeom prst="ellipse">
            <a:avLst/>
          </a:prstGeom>
          <a:solidFill>
            <a:srgbClr val="1C2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49A56CC-7472-354C-872A-6B480832D0F3}"/>
              </a:ext>
            </a:extLst>
          </p:cNvPr>
          <p:cNvSpPr/>
          <p:nvPr/>
        </p:nvSpPr>
        <p:spPr>
          <a:xfrm flipH="1">
            <a:off x="6393343" y="4365125"/>
            <a:ext cx="97373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+</a:t>
            </a:r>
            <a:endParaRPr lang="en-US" sz="40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355E903-8E7F-8440-9CFA-E3C45074988D}"/>
              </a:ext>
            </a:extLst>
          </p:cNvPr>
          <p:cNvSpPr/>
          <p:nvPr/>
        </p:nvSpPr>
        <p:spPr>
          <a:xfrm>
            <a:off x="10479311" y="4241732"/>
            <a:ext cx="738685" cy="738684"/>
          </a:xfrm>
          <a:prstGeom prst="ellipse">
            <a:avLst/>
          </a:prstGeom>
          <a:solidFill>
            <a:srgbClr val="1C2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710001-28E8-7F4E-824D-8FB2CC6397DC}"/>
              </a:ext>
            </a:extLst>
          </p:cNvPr>
          <p:cNvSpPr/>
          <p:nvPr/>
        </p:nvSpPr>
        <p:spPr>
          <a:xfrm flipH="1">
            <a:off x="10639725" y="4241732"/>
            <a:ext cx="4388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_</a:t>
            </a:r>
            <a:endParaRPr lang="en-US" sz="40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7F56601-0306-3941-B822-A8044871D73D}"/>
              </a:ext>
            </a:extLst>
          </p:cNvPr>
          <p:cNvGrpSpPr/>
          <p:nvPr/>
        </p:nvGrpSpPr>
        <p:grpSpPr>
          <a:xfrm>
            <a:off x="7731190" y="3795738"/>
            <a:ext cx="2275745" cy="1659173"/>
            <a:chOff x="15216727" y="7780783"/>
            <a:chExt cx="4551489" cy="331834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0EB1D64-9F0C-F14F-916F-291EFFBEEE01}"/>
                </a:ext>
              </a:extLst>
            </p:cNvPr>
            <p:cNvSpPr txBox="1"/>
            <p:nvPr/>
          </p:nvSpPr>
          <p:spPr>
            <a:xfrm flipH="1">
              <a:off x="15216727" y="7780783"/>
              <a:ext cx="4542207" cy="2031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2000" dirty="0">
                  <a:latin typeface="Century Gothic" panose="020B0502020202020204" pitchFamily="34" charset="0"/>
                  <a:ea typeface="Roboto Medium" panose="02000000000000000000" pitchFamily="2" charset="0"/>
                  <a:cs typeface="Lato Light" panose="020F0502020204030203" pitchFamily="34" charset="0"/>
                </a:rPr>
                <a:t>Provide point and click solutions.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E77D33-5078-E74F-8830-5E1EB208CCCD}"/>
                </a:ext>
              </a:extLst>
            </p:cNvPr>
            <p:cNvSpPr txBox="1"/>
            <p:nvPr/>
          </p:nvSpPr>
          <p:spPr>
            <a:xfrm flipH="1">
              <a:off x="15243621" y="9427389"/>
              <a:ext cx="4524595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04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</p:grpSp>
      <p:sp>
        <p:nvSpPr>
          <p:cNvPr id="26" name="CuadroTexto 350">
            <a:extLst>
              <a:ext uri="{FF2B5EF4-FFF2-40B4-BE49-F238E27FC236}">
                <a16:creationId xmlns:a16="http://schemas.microsoft.com/office/drawing/2014/main" id="{1EEED5CD-C9C4-F54A-954F-7A441A221DD1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11441311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70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2022-08-16T18:53:44Z</dcterms:created>
  <dcterms:modified xsi:type="dcterms:W3CDTF">2022-10-13T07:25:54Z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2022-10-11T21:55:54Z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7a25dede-7bd2-4f36-8e9c-6ce5412912d9</vt:lpwstr>
  </property>
  <property fmtid="{D5CDD505-2E9C-101B-9397-08002B2CF9AE}" pid="8" name="MSIP_Label_defa4170-0d19-0005-0004-bc88714345d2_ContentBits">
    <vt:lpwstr>0</vt:lpwstr>
  </property>
</Properties>
</file>